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865" r:id="rId2"/>
  </p:sldMasterIdLst>
  <p:notesMasterIdLst>
    <p:notesMasterId r:id="rId13"/>
  </p:notesMasterIdLst>
  <p:handoutMasterIdLst>
    <p:handoutMasterId r:id="rId14"/>
  </p:handoutMasterIdLst>
  <p:sldIdLst>
    <p:sldId id="273" r:id="rId3"/>
    <p:sldId id="285" r:id="rId4"/>
    <p:sldId id="300" r:id="rId5"/>
    <p:sldId id="301" r:id="rId6"/>
    <p:sldId id="293" r:id="rId7"/>
    <p:sldId id="274" r:id="rId8"/>
    <p:sldId id="292" r:id="rId9"/>
    <p:sldId id="294" r:id="rId10"/>
    <p:sldId id="296" r:id="rId11"/>
    <p:sldId id="284" r:id="rId12"/>
  </p:sldIdLst>
  <p:sldSz cx="9144000" cy="6858000" type="screen4x3"/>
  <p:notesSz cx="6797675" cy="9928225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 charset="0"/>
        <a:cs typeface="Geneva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Geneva" charset="0"/>
        <a:cs typeface="Geneva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Geneva" charset="0"/>
        <a:cs typeface="Geneva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Geneva" charset="0"/>
        <a:cs typeface="Geneva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78">
          <p15:clr>
            <a:srgbClr val="A4A3A4"/>
          </p15:clr>
        </p15:guide>
        <p15:guide id="2" pos="54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FFFFE3"/>
    <a:srgbClr val="5B3583"/>
    <a:srgbClr val="0D35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69186" autoAdjust="0"/>
  </p:normalViewPr>
  <p:slideViewPr>
    <p:cSldViewPr snapToObjects="1">
      <p:cViewPr varScale="1">
        <p:scale>
          <a:sx n="89" d="100"/>
          <a:sy n="89" d="100"/>
        </p:scale>
        <p:origin x="1776" y="78"/>
      </p:cViewPr>
      <p:guideLst>
        <p:guide orient="horz" pos="278"/>
        <p:guide pos="54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73" d="100"/>
          <a:sy n="73" d="100"/>
        </p:scale>
        <p:origin x="-1734" y="-108"/>
      </p:cViewPr>
      <p:guideLst>
        <p:guide orient="horz" pos="3128"/>
        <p:guide pos="2141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2945659" cy="496412"/>
          </a:xfrm>
          <a:prstGeom prst="rect">
            <a:avLst/>
          </a:prstGeom>
        </p:spPr>
        <p:txBody>
          <a:bodyPr vert="horz" wrap="square" lIns="91139" tIns="45570" rIns="91139" bIns="4557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sz="900" dirty="0">
              <a:latin typeface="Verdana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7" y="1"/>
            <a:ext cx="2945659" cy="496412"/>
          </a:xfrm>
          <a:prstGeom prst="rect">
            <a:avLst/>
          </a:prstGeom>
        </p:spPr>
        <p:txBody>
          <a:bodyPr vert="horz" wrap="square" lIns="91139" tIns="45570" rIns="91139" bIns="4557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1E39763-3A3A-45F9-A832-AD170BAE7DB1}" type="datetime1">
              <a:rPr lang="de-DE" sz="900">
                <a:latin typeface="Verdana" pitchFamily="34" charset="0"/>
              </a:rPr>
              <a:pPr/>
              <a:t>05.11.2019</a:t>
            </a:fld>
            <a:endParaRPr lang="de-DE" sz="900" dirty="0">
              <a:latin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" y="9430092"/>
            <a:ext cx="2945659" cy="496412"/>
          </a:xfrm>
          <a:prstGeom prst="rect">
            <a:avLst/>
          </a:prstGeom>
        </p:spPr>
        <p:txBody>
          <a:bodyPr vert="horz" wrap="square" lIns="91139" tIns="45570" rIns="91139" bIns="4557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sz="900" dirty="0">
              <a:latin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7" y="9430092"/>
            <a:ext cx="2945659" cy="496412"/>
          </a:xfrm>
          <a:prstGeom prst="rect">
            <a:avLst/>
          </a:prstGeom>
        </p:spPr>
        <p:txBody>
          <a:bodyPr vert="horz" wrap="square" lIns="91139" tIns="45570" rIns="91139" bIns="4557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14C485-A3D9-4D3A-A957-CBD03AAF2DAA}" type="slidenum">
              <a:rPr lang="de-DE" sz="900">
                <a:latin typeface="Verdana" pitchFamily="34" charset="0"/>
              </a:rPr>
              <a:pPr/>
              <a:t>‹Nr.›</a:t>
            </a:fld>
            <a:endParaRPr lang="de-DE" sz="90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461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2945659" cy="496412"/>
          </a:xfrm>
          <a:prstGeom prst="rect">
            <a:avLst/>
          </a:prstGeom>
        </p:spPr>
        <p:txBody>
          <a:bodyPr vert="horz" wrap="square" lIns="91139" tIns="45570" rIns="91139" bIns="45570" numCol="1" anchor="t" anchorCtr="0" compatLnSpc="1">
            <a:prstTxWarp prst="textNoShape">
              <a:avLst/>
            </a:prstTxWarp>
          </a:bodyPr>
          <a:lstStyle>
            <a:lvl1pPr>
              <a:defRPr sz="900">
                <a:latin typeface="Verdana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7" y="1"/>
            <a:ext cx="2945659" cy="496412"/>
          </a:xfrm>
          <a:prstGeom prst="rect">
            <a:avLst/>
          </a:prstGeom>
        </p:spPr>
        <p:txBody>
          <a:bodyPr vert="horz" wrap="square" lIns="91139" tIns="45570" rIns="91139" bIns="4557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latin typeface="Verdana" pitchFamily="34" charset="0"/>
              </a:defRPr>
            </a:lvl1pPr>
          </a:lstStyle>
          <a:p>
            <a:fld id="{64FABFBB-C97D-4269-B6FB-C3824E17488D}" type="datetime1">
              <a:rPr lang="de-DE" smtClean="0"/>
              <a:pPr/>
              <a:t>05.11.2019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139" tIns="45570" rIns="91139" bIns="4557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3"/>
          </a:xfrm>
          <a:prstGeom prst="rect">
            <a:avLst/>
          </a:prstGeom>
        </p:spPr>
        <p:txBody>
          <a:bodyPr vert="horz" wrap="square" lIns="91139" tIns="45570" rIns="91139" bIns="4557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2"/>
          </a:xfrm>
          <a:prstGeom prst="rect">
            <a:avLst/>
          </a:prstGeom>
        </p:spPr>
        <p:txBody>
          <a:bodyPr vert="horz" wrap="square" lIns="91139" tIns="45570" rIns="91139" bIns="45570" numCol="1" anchor="b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7" y="9430092"/>
            <a:ext cx="2945659" cy="496412"/>
          </a:xfrm>
          <a:prstGeom prst="rect">
            <a:avLst/>
          </a:prstGeom>
        </p:spPr>
        <p:txBody>
          <a:bodyPr vert="horz" wrap="square" lIns="91139" tIns="45570" rIns="91139" bIns="45570" numCol="1" anchor="b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fld id="{550EBB42-6AFC-4A7D-82F4-076885AD00A9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68912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Verdana" pitchFamily="34" charset="0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Verdana" pitchFamily="34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Verdana" pitchFamily="34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Verdana" pitchFamily="34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Verdana" pitchFamily="34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0EBB42-6AFC-4A7D-82F4-076885AD00A9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6016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Unser </a:t>
            </a:r>
            <a:r>
              <a:rPr lang="de-DE" dirty="0" err="1" smtClean="0"/>
              <a:t>projekt</a:t>
            </a:r>
            <a:r>
              <a:rPr lang="de-DE" dirty="0" smtClean="0"/>
              <a:t> geht in das 3. Jahr</a:t>
            </a:r>
          </a:p>
          <a:p>
            <a:r>
              <a:rPr lang="de-DE" dirty="0" smtClean="0"/>
              <a:t>Bereits</a:t>
            </a:r>
            <a:r>
              <a:rPr lang="de-DE" baseline="0" dirty="0" smtClean="0"/>
              <a:t> 2* berichtet, was ist passiert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0EBB42-6AFC-4A7D-82F4-076885AD00A9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9974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0EBB42-6AFC-4A7D-82F4-076885AD00A9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3841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0EBB42-6AFC-4A7D-82F4-076885AD00A9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66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0EBB42-6AFC-4A7D-82F4-076885AD00A9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3192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0EBB42-6AFC-4A7D-82F4-076885AD00A9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1335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none" dirty="0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0EBB42-6AFC-4A7D-82F4-076885AD00A9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5933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Fragen?</a:t>
            </a:r>
          </a:p>
          <a:p>
            <a:r>
              <a:rPr lang="de-DE" dirty="0" smtClean="0"/>
              <a:t>Jederzeit</a:t>
            </a:r>
            <a:r>
              <a:rPr lang="de-DE" baseline="0" dirty="0" smtClean="0"/>
              <a:t> auch telefonisch oder per Mail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0EBB42-6AFC-4A7D-82F4-076885AD00A9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707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 hasCustomPrompt="1"/>
          </p:nvPr>
        </p:nvSpPr>
        <p:spPr>
          <a:xfrm>
            <a:off x="453825" y="428604"/>
            <a:ext cx="8204400" cy="2709040"/>
          </a:xfrm>
          <a:prstGeom prst="rect">
            <a:avLst/>
          </a:prstGeom>
        </p:spPr>
        <p:txBody>
          <a:bodyPr/>
          <a:lstStyle>
            <a:lvl1pPr algn="l">
              <a:defRPr lang="de-DE" sz="2800" b="1" baseline="0" dirty="0">
                <a:solidFill>
                  <a:srgbClr val="404040"/>
                </a:solidFill>
              </a:defRPr>
            </a:lvl1pPr>
          </a:lstStyle>
          <a:p>
            <a: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Titelmaster 01</a:t>
            </a:r>
            <a:b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Überschrift Blindtext 28 </a:t>
            </a:r>
            <a:r>
              <a:rPr lang="de-DE" sz="2800" dirty="0" err="1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pt</a:t>
            </a:r>
            <a:r>
              <a:rPr lang="de-DE" sz="1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Prof. Dr. Blindtext</a:t>
            </a:r>
            <a:b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Thema, Schriftgröße 15 </a:t>
            </a:r>
            <a:r>
              <a:rPr lang="de-DE" sz="1500" dirty="0" err="1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pt</a:t>
            </a: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8" name="Grafik 7" descr="fhbi__logo_kompakt_rgb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6732" y="3618000"/>
            <a:ext cx="4857268" cy="32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_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9"/>
          <p:cNvSpPr>
            <a:spLocks noGrp="1"/>
          </p:cNvSpPr>
          <p:nvPr>
            <p:ph sz="quarter" idx="10" hasCustomPrompt="1"/>
          </p:nvPr>
        </p:nvSpPr>
        <p:spPr>
          <a:xfrm>
            <a:off x="1357290" y="428604"/>
            <a:ext cx="7286676" cy="4941288"/>
          </a:xfrm>
          <a:prstGeom prst="rect">
            <a:avLst/>
          </a:prstGeom>
        </p:spPr>
        <p:txBody>
          <a:bodyPr/>
          <a:lstStyle>
            <a:lvl1pPr>
              <a:buNone/>
              <a:defRPr sz="2800" baseline="0">
                <a:solidFill>
                  <a:srgbClr val="404040"/>
                </a:solidFill>
              </a:defRPr>
            </a:lvl1pPr>
          </a:lstStyle>
          <a:p>
            <a: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Kapitelmaster 01</a:t>
            </a:r>
          </a:p>
          <a:p>
            <a:r>
              <a:rPr lang="de-DE" sz="2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Überschrift Blindtext 28 </a:t>
            </a:r>
            <a:r>
              <a:rPr lang="de-DE" sz="2800" dirty="0" err="1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pt</a:t>
            </a:r>
            <a:endParaRPr lang="de-DE" sz="2800" dirty="0" smtClean="0">
              <a:solidFill>
                <a:srgbClr val="40404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Blindtext</a:t>
            </a:r>
          </a:p>
          <a:p>
            <a:pPr lvl="0"/>
            <a:endParaRPr lang="de-DE" dirty="0"/>
          </a:p>
        </p:txBody>
      </p:sp>
      <p:pic>
        <p:nvPicPr>
          <p:cNvPr id="9" name="Grafik 8" descr="blau_Treppenelemen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00306"/>
            <a:ext cx="2655738" cy="3600000"/>
          </a:xfrm>
          <a:prstGeom prst="rect">
            <a:avLst/>
          </a:prstGeom>
        </p:spPr>
      </p:pic>
      <p:pic>
        <p:nvPicPr>
          <p:cNvPr id="10" name="Grafik 9" descr="fhbi__logo_kompakt_rgb6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72364" y="5809675"/>
            <a:ext cx="1571636" cy="1048349"/>
          </a:xfrm>
          <a:prstGeom prst="rect">
            <a:avLst/>
          </a:prstGeom>
        </p:spPr>
      </p:pic>
      <p:cxnSp>
        <p:nvCxnSpPr>
          <p:cNvPr id="11" name="Gerade Verbindung 10"/>
          <p:cNvCxnSpPr/>
          <p:nvPr userDrawn="1"/>
        </p:nvCxnSpPr>
        <p:spPr>
          <a:xfrm>
            <a:off x="0" y="6097925"/>
            <a:ext cx="914400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_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9"/>
          <p:cNvSpPr>
            <a:spLocks noGrp="1"/>
          </p:cNvSpPr>
          <p:nvPr>
            <p:ph sz="quarter" idx="10" hasCustomPrompt="1"/>
          </p:nvPr>
        </p:nvSpPr>
        <p:spPr>
          <a:xfrm>
            <a:off x="1357290" y="428604"/>
            <a:ext cx="7286676" cy="4941288"/>
          </a:xfrm>
          <a:prstGeom prst="rect">
            <a:avLst/>
          </a:prstGeom>
        </p:spPr>
        <p:txBody>
          <a:bodyPr/>
          <a:lstStyle>
            <a:lvl1pPr>
              <a:buNone/>
              <a:defRPr sz="2800" baseline="0">
                <a:solidFill>
                  <a:srgbClr val="404040"/>
                </a:solidFill>
              </a:defRPr>
            </a:lvl1pPr>
          </a:lstStyle>
          <a:p>
            <a: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Kapitelmaster 01</a:t>
            </a:r>
          </a:p>
          <a:p>
            <a:r>
              <a:rPr lang="de-DE" sz="2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Überschrift Blindtext 28 </a:t>
            </a:r>
            <a:r>
              <a:rPr lang="de-DE" sz="2800" dirty="0" err="1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pt</a:t>
            </a:r>
            <a:endParaRPr lang="de-DE" sz="2800" dirty="0" smtClean="0">
              <a:solidFill>
                <a:srgbClr val="40404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Blindtext</a:t>
            </a:r>
          </a:p>
          <a:p>
            <a:pPr lvl="0"/>
            <a:endParaRPr lang="de-DE" dirty="0"/>
          </a:p>
        </p:txBody>
      </p:sp>
      <p:pic>
        <p:nvPicPr>
          <p:cNvPr id="8" name="Grafik 7" descr="grüni_Treppenelemen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00306"/>
            <a:ext cx="2655738" cy="3600000"/>
          </a:xfrm>
          <a:prstGeom prst="rect">
            <a:avLst/>
          </a:prstGeom>
        </p:spPr>
      </p:pic>
      <p:pic>
        <p:nvPicPr>
          <p:cNvPr id="9" name="Grafik 8" descr="fhbi__logo_kompakt_rgb6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72364" y="5809675"/>
            <a:ext cx="1571636" cy="1048349"/>
          </a:xfrm>
          <a:prstGeom prst="rect">
            <a:avLst/>
          </a:prstGeom>
        </p:spPr>
      </p:pic>
      <p:cxnSp>
        <p:nvCxnSpPr>
          <p:cNvPr id="10" name="Gerade Verbindung 9"/>
          <p:cNvCxnSpPr/>
          <p:nvPr userDrawn="1"/>
        </p:nvCxnSpPr>
        <p:spPr>
          <a:xfrm>
            <a:off x="0" y="6097925"/>
            <a:ext cx="914400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_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9"/>
          <p:cNvSpPr>
            <a:spLocks noGrp="1"/>
          </p:cNvSpPr>
          <p:nvPr>
            <p:ph sz="quarter" idx="10" hasCustomPrompt="1"/>
          </p:nvPr>
        </p:nvSpPr>
        <p:spPr>
          <a:xfrm>
            <a:off x="1357290" y="428604"/>
            <a:ext cx="7286676" cy="4941288"/>
          </a:xfrm>
          <a:prstGeom prst="rect">
            <a:avLst/>
          </a:prstGeom>
        </p:spPr>
        <p:txBody>
          <a:bodyPr/>
          <a:lstStyle>
            <a:lvl1pPr>
              <a:buNone/>
              <a:defRPr sz="2800" baseline="0">
                <a:solidFill>
                  <a:srgbClr val="404040"/>
                </a:solidFill>
              </a:defRPr>
            </a:lvl1pPr>
          </a:lstStyle>
          <a:p>
            <a: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Kapitelmaster 01</a:t>
            </a:r>
          </a:p>
          <a:p>
            <a:r>
              <a:rPr lang="de-DE" sz="2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Überschrift Blindtext 28 </a:t>
            </a:r>
            <a:r>
              <a:rPr lang="de-DE" sz="2800" dirty="0" err="1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pt</a:t>
            </a:r>
            <a:endParaRPr lang="de-DE" sz="2800" dirty="0" smtClean="0">
              <a:solidFill>
                <a:srgbClr val="40404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Blindtext</a:t>
            </a:r>
          </a:p>
          <a:p>
            <a:pPr lvl="0"/>
            <a:endParaRPr lang="de-DE" dirty="0"/>
          </a:p>
        </p:txBody>
      </p:sp>
      <p:pic>
        <p:nvPicPr>
          <p:cNvPr id="8" name="Grafik 7" descr="grau_Treppenelement_RGB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497925"/>
            <a:ext cx="2655738" cy="3600000"/>
          </a:xfrm>
          <a:prstGeom prst="rect">
            <a:avLst/>
          </a:prstGeom>
        </p:spPr>
      </p:pic>
      <p:pic>
        <p:nvPicPr>
          <p:cNvPr id="9" name="Grafik 8" descr="fhbi__logo_kompakt_rgb6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72364" y="5809675"/>
            <a:ext cx="1571636" cy="1048349"/>
          </a:xfrm>
          <a:prstGeom prst="rect">
            <a:avLst/>
          </a:prstGeom>
        </p:spPr>
      </p:pic>
      <p:cxnSp>
        <p:nvCxnSpPr>
          <p:cNvPr id="10" name="Gerade Verbindung 9"/>
          <p:cNvCxnSpPr/>
          <p:nvPr userDrawn="1"/>
        </p:nvCxnSpPr>
        <p:spPr>
          <a:xfrm>
            <a:off x="0" y="6097925"/>
            <a:ext cx="914400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fhbi__logo_kompakt_rgb6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72364" y="5809675"/>
            <a:ext cx="1571636" cy="1048349"/>
          </a:xfrm>
          <a:prstGeom prst="rect">
            <a:avLst/>
          </a:prstGeom>
        </p:spPr>
      </p:pic>
      <p:sp>
        <p:nvSpPr>
          <p:cNvPr id="5" name="Rechteck 4"/>
          <p:cNvSpPr/>
          <p:nvPr userDrawn="1"/>
        </p:nvSpPr>
        <p:spPr>
          <a:xfrm>
            <a:off x="0" y="1196691"/>
            <a:ext cx="9144000" cy="4901234"/>
          </a:xfrm>
          <a:prstGeom prst="rect">
            <a:avLst/>
          </a:prstGeom>
          <a:solidFill>
            <a:srgbClr val="FFFFE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itel 7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04400" cy="478800"/>
          </a:xfrm>
          <a:prstGeom prst="rect">
            <a:avLst/>
          </a:prstGeom>
        </p:spPr>
        <p:txBody>
          <a:bodyPr/>
          <a:lstStyle>
            <a:lvl1pPr algn="l">
              <a:spcAft>
                <a:spcPts val="1800"/>
              </a:spcAft>
              <a:defRPr sz="2000" b="1">
                <a:solidFill>
                  <a:srgbClr val="404040"/>
                </a:solidFill>
                <a:latin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0" y="6097925"/>
            <a:ext cx="914400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Titel zwei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fhbi__logo_kompakt_rgb6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72364" y="5809675"/>
            <a:ext cx="1571636" cy="1048349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457200" y="428604"/>
            <a:ext cx="8204400" cy="764824"/>
          </a:xfrm>
          <a:prstGeom prst="rect">
            <a:avLst/>
          </a:prstGeom>
        </p:spPr>
        <p:txBody>
          <a:bodyPr/>
          <a:lstStyle>
            <a:lvl1pPr algn="l">
              <a:spcAft>
                <a:spcPts val="600"/>
              </a:spcAft>
              <a:defRPr sz="2000" b="1" baseline="0">
                <a:solidFill>
                  <a:srgbClr val="404040"/>
                </a:solidFill>
                <a:latin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br>
              <a:rPr lang="de-DE" dirty="0" smtClean="0"/>
            </a:br>
            <a:r>
              <a:rPr lang="de-DE" dirty="0" smtClean="0"/>
              <a:t>zweite Zeile</a:t>
            </a:r>
            <a:endParaRPr lang="de-DE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0" y="6097925"/>
            <a:ext cx="914400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57200" y="1196691"/>
            <a:ext cx="8204400" cy="490123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 sz="2000" baseline="0">
                <a:solidFill>
                  <a:srgbClr val="404040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defRPr sz="1800" baseline="0">
                <a:solidFill>
                  <a:srgbClr val="404040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defRPr sz="1800" baseline="0">
                <a:solidFill>
                  <a:srgbClr val="404040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defRPr sz="1800" baseline="0">
                <a:solidFill>
                  <a:srgbClr val="404040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defRPr sz="1800" baseline="0">
                <a:solidFill>
                  <a:srgbClr val="404040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Titel ein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fhbi__logo_kompakt_rgb6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72364" y="5809675"/>
            <a:ext cx="1571636" cy="104834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1196691"/>
            <a:ext cx="9144000" cy="4901234"/>
          </a:xfrm>
          <a:prstGeom prst="rect">
            <a:avLst/>
          </a:prstGeom>
          <a:solidFill>
            <a:srgbClr val="FFFFE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57200" y="1196691"/>
            <a:ext cx="8204400" cy="490123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 sz="2000" baseline="0">
                <a:solidFill>
                  <a:srgbClr val="404040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defRPr sz="1800" baseline="0">
                <a:solidFill>
                  <a:srgbClr val="404040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defRPr sz="1800" baseline="0">
                <a:solidFill>
                  <a:srgbClr val="404040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defRPr sz="1800" baseline="0">
                <a:solidFill>
                  <a:srgbClr val="404040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defRPr sz="1800" baseline="0">
                <a:solidFill>
                  <a:srgbClr val="404040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Titel 7"/>
          <p:cNvSpPr>
            <a:spLocks noGrp="1"/>
          </p:cNvSpPr>
          <p:nvPr>
            <p:ph type="title" hasCustomPrompt="1"/>
          </p:nvPr>
        </p:nvSpPr>
        <p:spPr>
          <a:xfrm>
            <a:off x="457200" y="428604"/>
            <a:ext cx="8204400" cy="651396"/>
          </a:xfrm>
          <a:prstGeom prst="rect">
            <a:avLst/>
          </a:prstGeom>
        </p:spPr>
        <p:txBody>
          <a:bodyPr/>
          <a:lstStyle>
            <a:lvl1pPr algn="l">
              <a:spcAft>
                <a:spcPts val="600"/>
              </a:spcAft>
              <a:defRPr sz="2000" b="1" baseline="0">
                <a:solidFill>
                  <a:srgbClr val="404040"/>
                </a:solidFill>
                <a:latin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br>
              <a:rPr lang="de-DE" dirty="0" smtClean="0"/>
            </a:br>
            <a:endParaRPr lang="de-DE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6097925"/>
            <a:ext cx="914400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tenfoli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/>
          </p:nvPr>
        </p:nvSpPr>
        <p:spPr>
          <a:xfrm>
            <a:off x="-1" y="571480"/>
            <a:ext cx="2134800" cy="28332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9" name="Grafik 8" descr="fhbi__logo_kompakt_rgb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6732" y="3618000"/>
            <a:ext cx="4857268" cy="3240000"/>
          </a:xfrm>
          <a:prstGeom prst="rect">
            <a:avLst/>
          </a:prstGeom>
        </p:spPr>
      </p:pic>
      <p:sp>
        <p:nvSpPr>
          <p:cNvPr id="8" name="Inhaltsplatzhalter 7"/>
          <p:cNvSpPr>
            <a:spLocks noGrp="1"/>
          </p:cNvSpPr>
          <p:nvPr>
            <p:ph sz="quarter" idx="12"/>
          </p:nvPr>
        </p:nvSpPr>
        <p:spPr>
          <a:xfrm>
            <a:off x="2361599" y="571480"/>
            <a:ext cx="6315675" cy="342912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2000" b="1">
                <a:solidFill>
                  <a:srgbClr val="404040"/>
                </a:solidFill>
                <a:latin typeface="Verdana" pitchFamily="34" charset="0"/>
              </a:defRPr>
            </a:lvl1pPr>
            <a:lvl2pPr marL="0" indent="0">
              <a:spcBef>
                <a:spcPts val="0"/>
              </a:spcBef>
              <a:spcAft>
                <a:spcPts val="600"/>
              </a:spcAft>
              <a:buNone/>
              <a:defRPr sz="2000" baseline="0">
                <a:solidFill>
                  <a:srgbClr val="404040"/>
                </a:solidFill>
                <a:latin typeface="Verdana" pitchFamily="34" charset="0"/>
              </a:defRPr>
            </a:lvl2pPr>
            <a:lvl3pPr marL="0" indent="0"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rgbClr val="404040"/>
                </a:solidFill>
                <a:latin typeface="Verdana" pitchFamily="34" charset="0"/>
              </a:defRPr>
            </a:lvl3pPr>
            <a:lvl4pPr marL="0" indent="0"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rgbClr val="404040"/>
                </a:solidFill>
                <a:latin typeface="Verdana" pitchFamily="34" charset="0"/>
              </a:defRPr>
            </a:lvl4pPr>
            <a:lvl5pPr marL="0" indent="0"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rgbClr val="404040"/>
                </a:solidFill>
                <a:latin typeface="Verdana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ferentenfolie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4"/>
          <p:cNvSpPr>
            <a:spLocks noGrp="1"/>
          </p:cNvSpPr>
          <p:nvPr>
            <p:ph type="pic" sz="quarter" idx="10"/>
          </p:nvPr>
        </p:nvSpPr>
        <p:spPr>
          <a:xfrm>
            <a:off x="-1" y="571480"/>
            <a:ext cx="2134800" cy="28332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5" name="Grafik 4" descr="fhbi__logo_kompakt_rgb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6745" y="3618000"/>
            <a:ext cx="4857255" cy="3240000"/>
          </a:xfrm>
          <a:prstGeom prst="rect">
            <a:avLst/>
          </a:prstGeom>
        </p:spPr>
      </p:pic>
      <p:sp>
        <p:nvSpPr>
          <p:cNvPr id="9" name="Inhaltsplatzhalter 7"/>
          <p:cNvSpPr>
            <a:spLocks noGrp="1"/>
          </p:cNvSpPr>
          <p:nvPr>
            <p:ph sz="quarter" idx="12"/>
          </p:nvPr>
        </p:nvSpPr>
        <p:spPr>
          <a:xfrm>
            <a:off x="2361599" y="571480"/>
            <a:ext cx="6315675" cy="342912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2000" b="1">
                <a:solidFill>
                  <a:srgbClr val="404040"/>
                </a:solidFill>
                <a:latin typeface="Verdana" pitchFamily="34" charset="0"/>
              </a:defRPr>
            </a:lvl1pPr>
            <a:lvl2pPr marL="0" indent="0">
              <a:spcBef>
                <a:spcPts val="0"/>
              </a:spcBef>
              <a:spcAft>
                <a:spcPts val="600"/>
              </a:spcAft>
              <a:buNone/>
              <a:defRPr sz="2000" baseline="0">
                <a:solidFill>
                  <a:srgbClr val="404040"/>
                </a:solidFill>
                <a:latin typeface="Verdana" pitchFamily="34" charset="0"/>
              </a:defRPr>
            </a:lvl2pPr>
            <a:lvl3pPr marL="0" indent="0"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rgbClr val="404040"/>
                </a:solidFill>
                <a:latin typeface="Verdana" pitchFamily="34" charset="0"/>
              </a:defRPr>
            </a:lvl3pPr>
            <a:lvl4pPr marL="0" indent="0"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rgbClr val="404040"/>
                </a:solidFill>
                <a:latin typeface="Verdana" pitchFamily="34" charset="0"/>
              </a:defRPr>
            </a:lvl4pPr>
            <a:lvl5pPr marL="0" indent="0"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rgbClr val="404040"/>
                </a:solidFill>
                <a:latin typeface="Verdana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ferentenfolie_li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/>
          </p:nvPr>
        </p:nvSpPr>
        <p:spPr>
          <a:xfrm>
            <a:off x="0" y="571480"/>
            <a:ext cx="2134800" cy="2833200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pic>
        <p:nvPicPr>
          <p:cNvPr id="6" name="Grafik 5" descr="fhbi__logo_kompakt_rgb3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00100" y="3618000"/>
            <a:ext cx="4857255" cy="3240000"/>
          </a:xfrm>
          <a:prstGeom prst="rect">
            <a:avLst/>
          </a:prstGeom>
        </p:spPr>
      </p:pic>
      <p:sp>
        <p:nvSpPr>
          <p:cNvPr id="8" name="Inhaltsplatzhalter 7"/>
          <p:cNvSpPr>
            <a:spLocks noGrp="1"/>
          </p:cNvSpPr>
          <p:nvPr>
            <p:ph sz="quarter" idx="12"/>
          </p:nvPr>
        </p:nvSpPr>
        <p:spPr>
          <a:xfrm>
            <a:off x="2361599" y="571480"/>
            <a:ext cx="6315675" cy="342912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2000" b="1">
                <a:solidFill>
                  <a:srgbClr val="404040"/>
                </a:solidFill>
                <a:latin typeface="Verdana" pitchFamily="34" charset="0"/>
              </a:defRPr>
            </a:lvl1pPr>
            <a:lvl2pPr marL="0" indent="0">
              <a:spcBef>
                <a:spcPts val="0"/>
              </a:spcBef>
              <a:spcAft>
                <a:spcPts val="600"/>
              </a:spcAft>
              <a:buNone/>
              <a:defRPr sz="2000" baseline="0">
                <a:solidFill>
                  <a:srgbClr val="404040"/>
                </a:solidFill>
                <a:latin typeface="Verdana" pitchFamily="34" charset="0"/>
              </a:defRPr>
            </a:lvl2pPr>
            <a:lvl3pPr marL="0" indent="0"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rgbClr val="404040"/>
                </a:solidFill>
                <a:latin typeface="Verdana" pitchFamily="34" charset="0"/>
              </a:defRPr>
            </a:lvl3pPr>
            <a:lvl4pPr marL="0" indent="0"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rgbClr val="404040"/>
                </a:solidFill>
                <a:latin typeface="Verdana" pitchFamily="34" charset="0"/>
              </a:defRPr>
            </a:lvl4pPr>
            <a:lvl5pPr marL="0" indent="0"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rgbClr val="404040"/>
                </a:solidFill>
                <a:latin typeface="Verdana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ferentenfolie_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/>
          </p:nvPr>
        </p:nvSpPr>
        <p:spPr>
          <a:xfrm>
            <a:off x="0" y="571480"/>
            <a:ext cx="2134800" cy="28332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6" name="Grafik 5" descr="fhbi__logo_kompakt_rgb4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00100" y="3618000"/>
            <a:ext cx="4857255" cy="3240000"/>
          </a:xfrm>
          <a:prstGeom prst="rect">
            <a:avLst/>
          </a:prstGeom>
        </p:spPr>
      </p:pic>
      <p:sp>
        <p:nvSpPr>
          <p:cNvPr id="8" name="Inhaltsplatzhalter 7"/>
          <p:cNvSpPr>
            <a:spLocks noGrp="1"/>
          </p:cNvSpPr>
          <p:nvPr>
            <p:ph sz="quarter" idx="12"/>
          </p:nvPr>
        </p:nvSpPr>
        <p:spPr>
          <a:xfrm>
            <a:off x="2361599" y="571480"/>
            <a:ext cx="6315675" cy="342912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2000" b="1">
                <a:solidFill>
                  <a:srgbClr val="404040"/>
                </a:solidFill>
                <a:latin typeface="Verdana" pitchFamily="34" charset="0"/>
              </a:defRPr>
            </a:lvl1pPr>
            <a:lvl2pPr marL="0" indent="0">
              <a:spcBef>
                <a:spcPts val="0"/>
              </a:spcBef>
              <a:spcAft>
                <a:spcPts val="600"/>
              </a:spcAft>
              <a:buNone/>
              <a:defRPr sz="2000" baseline="0">
                <a:solidFill>
                  <a:srgbClr val="404040"/>
                </a:solidFill>
                <a:latin typeface="Verdana" pitchFamily="34" charset="0"/>
              </a:defRPr>
            </a:lvl2pPr>
            <a:lvl3pPr marL="0" indent="0"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rgbClr val="404040"/>
                </a:solidFill>
                <a:latin typeface="Verdana" pitchFamily="34" charset="0"/>
              </a:defRPr>
            </a:lvl3pPr>
            <a:lvl4pPr marL="0" indent="0"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rgbClr val="404040"/>
                </a:solidFill>
                <a:latin typeface="Verdana" pitchFamily="34" charset="0"/>
              </a:defRPr>
            </a:lvl4pPr>
            <a:lvl5pPr marL="0" indent="0"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rgbClr val="404040"/>
                </a:solidFill>
                <a:latin typeface="Verdana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453825" y="434208"/>
            <a:ext cx="8204400" cy="2709040"/>
          </a:xfrm>
          <a:prstGeom prst="rect">
            <a:avLst/>
          </a:prstGeom>
        </p:spPr>
        <p:txBody>
          <a:bodyPr/>
          <a:lstStyle>
            <a:lvl1pPr algn="l">
              <a:defRPr lang="de-DE" sz="2800" b="1" baseline="0" dirty="0">
                <a:solidFill>
                  <a:srgbClr val="404040"/>
                </a:solidFill>
              </a:defRPr>
            </a:lvl1pPr>
          </a:lstStyle>
          <a:p>
            <a: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Titelmaster 01</a:t>
            </a:r>
            <a:b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Überschrift Blindtext 28 </a:t>
            </a:r>
            <a:r>
              <a:rPr lang="de-DE" sz="2800" dirty="0" err="1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pt</a:t>
            </a:r>
            <a:r>
              <a:rPr lang="de-DE" sz="1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Prof. Dr. Blindtext</a:t>
            </a:r>
            <a:b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Thema, Schriftgröße 15 </a:t>
            </a:r>
            <a:r>
              <a:rPr lang="de-DE" sz="1500" dirty="0" err="1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pt</a:t>
            </a: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5" name="Grafik 4" descr="fhbi__logo_kompakt_rgb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6745" y="3618000"/>
            <a:ext cx="4857255" cy="32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ferentenfolie_ol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/>
          </p:nvPr>
        </p:nvSpPr>
        <p:spPr>
          <a:xfrm>
            <a:off x="-1" y="571480"/>
            <a:ext cx="2134800" cy="2833200"/>
          </a:xfrm>
          <a:prstGeom prst="rect">
            <a:avLst/>
          </a:prstGeom>
        </p:spPr>
        <p:txBody>
          <a:bodyPr/>
          <a:lstStyle>
            <a:lvl1pPr>
              <a:defRPr lang="de-DE" dirty="0"/>
            </a:lvl1pPr>
          </a:lstStyle>
          <a:p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2"/>
          </p:nvPr>
        </p:nvSpPr>
        <p:spPr>
          <a:xfrm>
            <a:off x="2361599" y="571480"/>
            <a:ext cx="6315675" cy="342912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2000" b="1">
                <a:solidFill>
                  <a:srgbClr val="404040"/>
                </a:solidFill>
                <a:latin typeface="Verdana" pitchFamily="34" charset="0"/>
              </a:defRPr>
            </a:lvl1pPr>
            <a:lvl2pPr marL="0" indent="0">
              <a:spcBef>
                <a:spcPts val="0"/>
              </a:spcBef>
              <a:spcAft>
                <a:spcPts val="600"/>
              </a:spcAft>
              <a:buNone/>
              <a:defRPr sz="2000" baseline="0">
                <a:solidFill>
                  <a:srgbClr val="404040"/>
                </a:solidFill>
                <a:latin typeface="Verdana" pitchFamily="34" charset="0"/>
              </a:defRPr>
            </a:lvl2pPr>
            <a:lvl3pPr marL="0" indent="0"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rgbClr val="404040"/>
                </a:solidFill>
                <a:latin typeface="Verdana" pitchFamily="34" charset="0"/>
              </a:defRPr>
            </a:lvl3pPr>
            <a:lvl4pPr marL="0" indent="0"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rgbClr val="404040"/>
                </a:solidFill>
                <a:latin typeface="Verdana" pitchFamily="34" charset="0"/>
              </a:defRPr>
            </a:lvl4pPr>
            <a:lvl5pPr marL="0" indent="0"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rgbClr val="404040"/>
                </a:solidFill>
                <a:latin typeface="Verdana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6" name="Grafik 5" descr="fhbi__logo_kompakt_rgb5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6745" y="3618000"/>
            <a:ext cx="4857255" cy="324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eferentenfolie_schwar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fhbi__logo_kompakt_rgb6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6741" y="3618000"/>
            <a:ext cx="4857259" cy="3240000"/>
          </a:xfrm>
          <a:prstGeom prst="rect">
            <a:avLst/>
          </a:prstGeom>
        </p:spPr>
      </p:pic>
      <p:sp>
        <p:nvSpPr>
          <p:cNvPr id="13" name="Inhaltsplatzhalter 7"/>
          <p:cNvSpPr>
            <a:spLocks noGrp="1"/>
          </p:cNvSpPr>
          <p:nvPr>
            <p:ph sz="quarter" idx="12"/>
          </p:nvPr>
        </p:nvSpPr>
        <p:spPr>
          <a:xfrm>
            <a:off x="2361599" y="571480"/>
            <a:ext cx="6315675" cy="342912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2000" b="1">
                <a:solidFill>
                  <a:srgbClr val="404040"/>
                </a:solidFill>
                <a:latin typeface="Verdana" pitchFamily="34" charset="0"/>
              </a:defRPr>
            </a:lvl1pPr>
            <a:lvl2pPr marL="0" indent="0">
              <a:spcBef>
                <a:spcPts val="0"/>
              </a:spcBef>
              <a:spcAft>
                <a:spcPts val="600"/>
              </a:spcAft>
              <a:buNone/>
              <a:defRPr sz="2000" baseline="0">
                <a:solidFill>
                  <a:srgbClr val="404040"/>
                </a:solidFill>
                <a:latin typeface="Verdana" pitchFamily="34" charset="0"/>
              </a:defRPr>
            </a:lvl2pPr>
            <a:lvl3pPr marL="0" indent="0"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rgbClr val="404040"/>
                </a:solidFill>
                <a:latin typeface="Verdana" pitchFamily="34" charset="0"/>
              </a:defRPr>
            </a:lvl3pPr>
            <a:lvl4pPr marL="0" indent="0"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rgbClr val="404040"/>
                </a:solidFill>
                <a:latin typeface="Verdana" pitchFamily="34" charset="0"/>
              </a:defRPr>
            </a:lvl4pPr>
            <a:lvl5pPr marL="0" indent="0"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rgbClr val="404040"/>
                </a:solidFill>
                <a:latin typeface="Verdana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0"/>
          </p:nvPr>
        </p:nvSpPr>
        <p:spPr>
          <a:xfrm>
            <a:off x="-1" y="571480"/>
            <a:ext cx="2134800" cy="2833200"/>
          </a:xfrm>
          <a:prstGeom prst="rect">
            <a:avLst/>
          </a:prstGeom>
        </p:spPr>
        <p:txBody>
          <a:bodyPr/>
          <a:lstStyle>
            <a:lvl1pPr>
              <a:defRPr lang="de-DE" dirty="0"/>
            </a:lvl1pPr>
          </a:lstStyle>
          <a:p>
            <a:endParaRPr lang="de-DE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/>
          <p:cNvSpPr>
            <a:spLocks noGrp="1"/>
          </p:cNvSpPr>
          <p:nvPr>
            <p:ph type="pic" sz="quarter" idx="13"/>
          </p:nvPr>
        </p:nvSpPr>
        <p:spPr>
          <a:xfrm>
            <a:off x="457200" y="2325125"/>
            <a:ext cx="8220075" cy="37728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Titel 7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04400" cy="478800"/>
          </a:xfrm>
          <a:prstGeom prst="rect">
            <a:avLst/>
          </a:prstGeom>
        </p:spPr>
        <p:txBody>
          <a:bodyPr/>
          <a:lstStyle>
            <a:lvl1pPr algn="l">
              <a:spcAft>
                <a:spcPts val="1800"/>
              </a:spcAft>
              <a:defRPr sz="2000" b="1">
                <a:solidFill>
                  <a:srgbClr val="404040"/>
                </a:solidFill>
                <a:latin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 descr="fhbi__logo_kompakt_rgb6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72364" y="5809675"/>
            <a:ext cx="1571636" cy="1048349"/>
          </a:xfrm>
          <a:prstGeom prst="rect">
            <a:avLst/>
          </a:prstGeom>
        </p:spPr>
      </p:pic>
      <p:cxnSp>
        <p:nvCxnSpPr>
          <p:cNvPr id="10" name="Gerade Verbindung 9"/>
          <p:cNvCxnSpPr/>
          <p:nvPr userDrawn="1"/>
        </p:nvCxnSpPr>
        <p:spPr>
          <a:xfrm>
            <a:off x="0" y="6097925"/>
            <a:ext cx="914400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453825" y="428604"/>
            <a:ext cx="8204400" cy="2709040"/>
          </a:xfrm>
          <a:prstGeom prst="rect">
            <a:avLst/>
          </a:prstGeom>
        </p:spPr>
        <p:txBody>
          <a:bodyPr/>
          <a:lstStyle>
            <a:lvl1pPr algn="l">
              <a:defRPr lang="de-DE" sz="2800" b="1" baseline="0" dirty="0">
                <a:solidFill>
                  <a:srgbClr val="404040"/>
                </a:solidFill>
              </a:defRPr>
            </a:lvl1pPr>
          </a:lstStyle>
          <a:p>
            <a: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Titelmaster 01</a:t>
            </a:r>
            <a:b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Überschrift Blindtext 28 </a:t>
            </a:r>
            <a:r>
              <a:rPr lang="de-DE" sz="2800" dirty="0" err="1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pt</a:t>
            </a:r>
            <a:r>
              <a:rPr lang="de-DE" sz="1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Prof. Dr. Blindtext</a:t>
            </a:r>
            <a:b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Thema, Schriftgröße 15 </a:t>
            </a:r>
            <a:r>
              <a:rPr lang="de-DE" sz="1500" dirty="0" err="1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pt</a:t>
            </a: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4" name="Grafik 3" descr="fhbi__logo_kompakt_rgb4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6248" y="3618000"/>
            <a:ext cx="4857255" cy="32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li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fhbi__logo_kompakt_rgb3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6248" y="3618000"/>
            <a:ext cx="4857255" cy="3240000"/>
          </a:xfrm>
          <a:prstGeom prst="rect">
            <a:avLst/>
          </a:prstGeom>
        </p:spPr>
      </p:pic>
      <p:sp>
        <p:nvSpPr>
          <p:cNvPr id="4" name="Titel 2"/>
          <p:cNvSpPr>
            <a:spLocks noGrp="1"/>
          </p:cNvSpPr>
          <p:nvPr>
            <p:ph type="title" hasCustomPrompt="1"/>
          </p:nvPr>
        </p:nvSpPr>
        <p:spPr>
          <a:xfrm>
            <a:off x="453825" y="428604"/>
            <a:ext cx="8204400" cy="2709040"/>
          </a:xfrm>
          <a:prstGeom prst="rect">
            <a:avLst/>
          </a:prstGeom>
        </p:spPr>
        <p:txBody>
          <a:bodyPr/>
          <a:lstStyle>
            <a:lvl1pPr algn="l">
              <a:defRPr lang="de-DE" sz="2800" b="1" baseline="0" dirty="0">
                <a:solidFill>
                  <a:srgbClr val="404040"/>
                </a:solidFill>
              </a:defRPr>
            </a:lvl1pPr>
          </a:lstStyle>
          <a:p>
            <a: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Titelmaster 01</a:t>
            </a:r>
            <a:b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Überschrift Blindtext 28 </a:t>
            </a:r>
            <a:r>
              <a:rPr lang="de-DE" sz="2800" dirty="0" err="1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pt</a:t>
            </a:r>
            <a:r>
              <a:rPr lang="de-DE" sz="1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Prof. Dr. Blindtext</a:t>
            </a:r>
            <a:b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Thema, Schriftgröße 15 </a:t>
            </a:r>
            <a:r>
              <a:rPr lang="de-DE" sz="1500" dirty="0" err="1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pt</a:t>
            </a: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fhbi__logo_kompakt_rgb5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6745" y="3618000"/>
            <a:ext cx="4857255" cy="3240000"/>
          </a:xfrm>
          <a:prstGeom prst="rect">
            <a:avLst/>
          </a:prstGeom>
        </p:spPr>
      </p:pic>
      <p:sp>
        <p:nvSpPr>
          <p:cNvPr id="6" name="Titel 2"/>
          <p:cNvSpPr>
            <a:spLocks noGrp="1"/>
          </p:cNvSpPr>
          <p:nvPr>
            <p:ph type="title" hasCustomPrompt="1"/>
          </p:nvPr>
        </p:nvSpPr>
        <p:spPr>
          <a:xfrm>
            <a:off x="453825" y="428604"/>
            <a:ext cx="8204400" cy="2709040"/>
          </a:xfrm>
          <a:prstGeom prst="rect">
            <a:avLst/>
          </a:prstGeom>
        </p:spPr>
        <p:txBody>
          <a:bodyPr/>
          <a:lstStyle>
            <a:lvl1pPr algn="l">
              <a:defRPr lang="de-DE" sz="2800" b="1" baseline="0" dirty="0">
                <a:solidFill>
                  <a:srgbClr val="404040"/>
                </a:solidFill>
              </a:defRPr>
            </a:lvl1pPr>
          </a:lstStyle>
          <a:p>
            <a: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Titelmaster 01</a:t>
            </a:r>
            <a:b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Überschrift Blindtext 28 </a:t>
            </a:r>
            <a:r>
              <a:rPr lang="de-DE" sz="2800" dirty="0" err="1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pt</a:t>
            </a:r>
            <a:r>
              <a:rPr lang="de-DE" sz="1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Prof. Dr. Blindtext</a:t>
            </a:r>
            <a:b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Thema, Schriftgröße 15 </a:t>
            </a:r>
            <a:r>
              <a:rPr lang="de-DE" sz="1500" dirty="0" err="1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pt</a:t>
            </a: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453600" y="428604"/>
            <a:ext cx="8204400" cy="2709040"/>
          </a:xfrm>
          <a:prstGeom prst="rect">
            <a:avLst/>
          </a:prstGeom>
        </p:spPr>
        <p:txBody>
          <a:bodyPr/>
          <a:lstStyle>
            <a:lvl1pPr algn="l">
              <a:defRPr lang="de-DE" sz="2800" b="1" baseline="0" dirty="0">
                <a:solidFill>
                  <a:srgbClr val="404040"/>
                </a:solidFill>
              </a:defRPr>
            </a:lvl1pPr>
          </a:lstStyle>
          <a:p>
            <a: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Titelmaster 01</a:t>
            </a:r>
            <a:b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Überschrift Blindtext 28 </a:t>
            </a:r>
            <a:r>
              <a:rPr lang="de-DE" sz="2800" dirty="0" err="1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pt</a:t>
            </a:r>
            <a:r>
              <a:rPr lang="de-DE" sz="1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Prof. Dr. Blindtext</a:t>
            </a:r>
            <a:b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Thema, Schriftgröße 15 </a:t>
            </a:r>
            <a:r>
              <a:rPr lang="de-DE" sz="1500" dirty="0" err="1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pt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4" name="Grafik 3" descr="fhbi__logo_kompakt_rgb6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6741" y="3618000"/>
            <a:ext cx="4857259" cy="32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orange_Treppenelemen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2" y="2497925"/>
            <a:ext cx="2655738" cy="3600000"/>
          </a:xfrm>
          <a:prstGeom prst="rect">
            <a:avLst/>
          </a:prstGeom>
        </p:spPr>
      </p:pic>
      <p:pic>
        <p:nvPicPr>
          <p:cNvPr id="8" name="Grafik 7" descr="fhbi__logo_kompakt_rgb6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72364" y="5809675"/>
            <a:ext cx="1571636" cy="1048349"/>
          </a:xfrm>
          <a:prstGeom prst="rect">
            <a:avLst/>
          </a:prstGeom>
        </p:spPr>
      </p:pic>
      <p:cxnSp>
        <p:nvCxnSpPr>
          <p:cNvPr id="9" name="Gerade Verbindung 8"/>
          <p:cNvCxnSpPr/>
          <p:nvPr userDrawn="1"/>
        </p:nvCxnSpPr>
        <p:spPr>
          <a:xfrm>
            <a:off x="0" y="6097925"/>
            <a:ext cx="914400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Inhaltsplatzhalter 9"/>
          <p:cNvSpPr>
            <a:spLocks noGrp="1"/>
          </p:cNvSpPr>
          <p:nvPr>
            <p:ph sz="quarter" idx="10" hasCustomPrompt="1"/>
          </p:nvPr>
        </p:nvSpPr>
        <p:spPr>
          <a:xfrm>
            <a:off x="1357290" y="428604"/>
            <a:ext cx="7286676" cy="4941288"/>
          </a:xfrm>
          <a:prstGeom prst="rect">
            <a:avLst/>
          </a:prstGeom>
        </p:spPr>
        <p:txBody>
          <a:bodyPr/>
          <a:lstStyle>
            <a:lvl1pPr>
              <a:buNone/>
              <a:defRPr sz="2800" baseline="0">
                <a:solidFill>
                  <a:srgbClr val="404040"/>
                </a:solidFill>
              </a:defRPr>
            </a:lvl1pPr>
          </a:lstStyle>
          <a:p>
            <a: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Kapitelmaster 01</a:t>
            </a:r>
          </a:p>
          <a:p>
            <a:r>
              <a:rPr lang="de-DE" sz="2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Überschrift Blindtext 28 </a:t>
            </a:r>
            <a:r>
              <a:rPr lang="de-DE" sz="2800" dirty="0" err="1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pt</a:t>
            </a:r>
            <a:endParaRPr lang="de-DE" sz="2800" dirty="0" smtClean="0">
              <a:solidFill>
                <a:srgbClr val="40404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Blindtext</a:t>
            </a:r>
          </a:p>
          <a:p>
            <a:pPr lvl="0"/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9"/>
          <p:cNvSpPr>
            <a:spLocks noGrp="1"/>
          </p:cNvSpPr>
          <p:nvPr>
            <p:ph sz="quarter" idx="10" hasCustomPrompt="1"/>
          </p:nvPr>
        </p:nvSpPr>
        <p:spPr>
          <a:xfrm>
            <a:off x="1357290" y="428604"/>
            <a:ext cx="7286676" cy="4941288"/>
          </a:xfrm>
          <a:prstGeom prst="rect">
            <a:avLst/>
          </a:prstGeom>
        </p:spPr>
        <p:txBody>
          <a:bodyPr/>
          <a:lstStyle>
            <a:lvl1pPr>
              <a:buNone/>
              <a:defRPr sz="2800" baseline="0">
                <a:solidFill>
                  <a:srgbClr val="404040"/>
                </a:solidFill>
              </a:defRPr>
            </a:lvl1pPr>
          </a:lstStyle>
          <a:p>
            <a: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Kapitelmaster 01</a:t>
            </a:r>
          </a:p>
          <a:p>
            <a:r>
              <a:rPr lang="de-DE" sz="2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Überschrift Blindtext 28 </a:t>
            </a:r>
            <a:r>
              <a:rPr lang="de-DE" sz="2800" dirty="0" err="1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pt</a:t>
            </a:r>
            <a:endParaRPr lang="de-DE" sz="2800" dirty="0" smtClean="0">
              <a:solidFill>
                <a:srgbClr val="40404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Blindtext</a:t>
            </a:r>
          </a:p>
          <a:p>
            <a:pPr lvl="0"/>
            <a:endParaRPr lang="de-DE" dirty="0"/>
          </a:p>
        </p:txBody>
      </p:sp>
      <p:pic>
        <p:nvPicPr>
          <p:cNvPr id="6" name="Grafik 5" descr="pink_Treppnelemen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2" y="2500306"/>
            <a:ext cx="2655738" cy="3600000"/>
          </a:xfrm>
          <a:prstGeom prst="rect">
            <a:avLst/>
          </a:prstGeom>
        </p:spPr>
      </p:pic>
      <p:pic>
        <p:nvPicPr>
          <p:cNvPr id="8" name="Grafik 7" descr="fhbi__logo_kompakt_rgb6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72364" y="5809675"/>
            <a:ext cx="1571636" cy="1048349"/>
          </a:xfrm>
          <a:prstGeom prst="rect">
            <a:avLst/>
          </a:prstGeom>
        </p:spPr>
      </p:pic>
      <p:cxnSp>
        <p:nvCxnSpPr>
          <p:cNvPr id="9" name="Gerade Verbindung 8"/>
          <p:cNvCxnSpPr/>
          <p:nvPr userDrawn="1"/>
        </p:nvCxnSpPr>
        <p:spPr>
          <a:xfrm>
            <a:off x="0" y="6097925"/>
            <a:ext cx="914400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_li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9"/>
          <p:cNvSpPr>
            <a:spLocks noGrp="1"/>
          </p:cNvSpPr>
          <p:nvPr>
            <p:ph sz="quarter" idx="10" hasCustomPrompt="1"/>
          </p:nvPr>
        </p:nvSpPr>
        <p:spPr>
          <a:xfrm>
            <a:off x="1357290" y="428604"/>
            <a:ext cx="7286676" cy="4941288"/>
          </a:xfrm>
          <a:prstGeom prst="rect">
            <a:avLst/>
          </a:prstGeom>
        </p:spPr>
        <p:txBody>
          <a:bodyPr/>
          <a:lstStyle>
            <a:lvl1pPr>
              <a:buNone/>
              <a:defRPr sz="2800" baseline="0">
                <a:solidFill>
                  <a:srgbClr val="404040"/>
                </a:solidFill>
              </a:defRPr>
            </a:lvl1pPr>
          </a:lstStyle>
          <a:p>
            <a: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Kapitelmaster 01</a:t>
            </a:r>
          </a:p>
          <a:p>
            <a:r>
              <a:rPr lang="de-DE" sz="2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Überschrift Blindtext 28 </a:t>
            </a:r>
            <a:r>
              <a:rPr lang="de-DE" sz="2800" dirty="0" err="1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pt</a:t>
            </a:r>
            <a:endParaRPr lang="de-DE" sz="2800" dirty="0" smtClean="0">
              <a:solidFill>
                <a:srgbClr val="40404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8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Blindtext</a:t>
            </a:r>
          </a:p>
          <a:p>
            <a:pPr lvl="0"/>
            <a:endParaRPr lang="de-DE" dirty="0"/>
          </a:p>
        </p:txBody>
      </p:sp>
      <p:pic>
        <p:nvPicPr>
          <p:cNvPr id="8" name="Grafik 7" descr="lilai_Treppenelemen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2" y="2500306"/>
            <a:ext cx="2655738" cy="3600000"/>
          </a:xfrm>
          <a:prstGeom prst="rect">
            <a:avLst/>
          </a:prstGeom>
        </p:spPr>
      </p:pic>
      <p:pic>
        <p:nvPicPr>
          <p:cNvPr id="9" name="Grafik 8" descr="fhbi__logo_kompakt_rgb6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72364" y="5809675"/>
            <a:ext cx="1571636" cy="1048349"/>
          </a:xfrm>
          <a:prstGeom prst="rect">
            <a:avLst/>
          </a:prstGeom>
        </p:spPr>
      </p:pic>
      <p:cxnSp>
        <p:nvCxnSpPr>
          <p:cNvPr id="10" name="Gerade Verbindung 9"/>
          <p:cNvCxnSpPr/>
          <p:nvPr userDrawn="1"/>
        </p:nvCxnSpPr>
        <p:spPr>
          <a:xfrm>
            <a:off x="0" y="6097925"/>
            <a:ext cx="914400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6" Type="http://schemas.openxmlformats.org/officeDocument/2006/relationships/slideLayout" Target="../slideLayouts/slideLayout22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7" r:id="rId3"/>
    <p:sldLayoutId id="2147483894" r:id="rId4"/>
    <p:sldLayoutId id="2147483848" r:id="rId5"/>
    <p:sldLayoutId id="2147483849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-112" charset="-128"/>
          <a:cs typeface="Geneva" pitchFamily="-112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112" charset="-128"/>
          <a:cs typeface="Geneva" pitchFamily="-112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112" charset="-128"/>
          <a:cs typeface="Geneva" pitchFamily="-112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112" charset="-128"/>
          <a:cs typeface="Geneva" pitchFamily="-112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112" charset="-128"/>
          <a:cs typeface="Geneva" pitchFamily="-112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112" charset="-128"/>
          <a:cs typeface="Geneva" pitchFamily="-11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112" charset="-128"/>
          <a:cs typeface="Geneva" pitchFamily="-11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112" charset="-128"/>
          <a:cs typeface="Geneva" pitchFamily="-11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112" charset="-128"/>
          <a:cs typeface="Geneva" pitchFamily="-112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Geneva" pitchFamily="-112" charset="-128"/>
          <a:cs typeface="Geneva" pitchFamily="-112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Geneva" pitchFamily="-112" charset="-128"/>
          <a:cs typeface="Geneva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>
            <a:spLocks noChangeArrowheads="1"/>
          </p:cNvSpPr>
          <p:nvPr userDrawn="1"/>
        </p:nvSpPr>
        <p:spPr bwMode="auto">
          <a:xfrm>
            <a:off x="428596" y="6286520"/>
            <a:ext cx="9144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fld id="{D736B108-EB5C-49F6-9E55-68DFF889D4D1}" type="slidenum">
              <a:rPr lang="de-DE" sz="100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/>
              <a:t>‹Nr.›</a:t>
            </a:fld>
            <a:r>
              <a:rPr lang="de-DE" sz="1000" dirty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</p:txBody>
      </p:sp>
      <p:sp>
        <p:nvSpPr>
          <p:cNvPr id="6" name="Textfeld 5"/>
          <p:cNvSpPr txBox="1"/>
          <p:nvPr userDrawn="1"/>
        </p:nvSpPr>
        <p:spPr>
          <a:xfrm>
            <a:off x="1322529" y="6323357"/>
            <a:ext cx="25192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b="1" baseline="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ELK </a:t>
            </a:r>
            <a:r>
              <a:rPr lang="de-DE" sz="6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· November</a:t>
            </a:r>
            <a:r>
              <a:rPr lang="de-DE" sz="600" baseline="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6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2019 · FH Bielefeld </a:t>
            </a:r>
          </a:p>
          <a:p>
            <a:endParaRPr lang="de-DE" sz="600" dirty="0" smtClean="0">
              <a:solidFill>
                <a:srgbClr val="40404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92" r:id="rId7"/>
    <p:sldLayoutId id="2147483884" r:id="rId8"/>
    <p:sldLayoutId id="2147483893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91" r:id="rId15"/>
    <p:sldLayoutId id="2147483885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-112" charset="-128"/>
          <a:cs typeface="Geneva" pitchFamily="-112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112" charset="-128"/>
          <a:cs typeface="Geneva" pitchFamily="-112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112" charset="-128"/>
          <a:cs typeface="Geneva" pitchFamily="-112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112" charset="-128"/>
          <a:cs typeface="Geneva" pitchFamily="-112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112" charset="-128"/>
          <a:cs typeface="Geneva" pitchFamily="-112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112" charset="-128"/>
          <a:cs typeface="Geneva" pitchFamily="-11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112" charset="-128"/>
          <a:cs typeface="Geneva" pitchFamily="-11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112" charset="-128"/>
          <a:cs typeface="Geneva" pitchFamily="-11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pitchFamily="-112" charset="-128"/>
          <a:cs typeface="Geneva" pitchFamily="-112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Geneva" pitchFamily="-112" charset="-128"/>
          <a:cs typeface="Geneva" pitchFamily="-112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Geneva" pitchFamily="-112" charset="-128"/>
          <a:cs typeface="Geneva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hyperlink" Target="mailto:sabine.demoliner@fh-bielefeld.d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/>
          </p:nvPr>
        </p:nvSpPr>
        <p:spPr>
          <a:xfrm>
            <a:off x="453825" y="428604"/>
            <a:ext cx="8204400" cy="3864516"/>
          </a:xfrm>
          <a:prstGeom prst="rect">
            <a:avLst/>
          </a:prstGeom>
        </p:spPr>
        <p:txBody>
          <a:bodyPr/>
          <a:lstStyle>
            <a:lvl1pPr algn="l">
              <a:defRPr lang="de-DE" sz="2800" b="1" baseline="0" dirty="0">
                <a:solidFill>
                  <a:srgbClr val="404040"/>
                </a:solidFill>
              </a:defRPr>
            </a:lvl1pPr>
          </a:lstStyle>
          <a:p>
            <a: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b="1" dirty="0" err="1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eAssessments</a:t>
            </a:r>
            <a: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– Digitale Prüfungen</a:t>
            </a:r>
            <a:br>
              <a:rPr lang="de-DE" sz="28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5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3" name="Picture 2" descr="Vorschlag ELK19_Plastic-Ufo intensiv 3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40" y="5310509"/>
            <a:ext cx="3477044" cy="1170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	Fragen</a:t>
            </a:r>
            <a:endParaRPr lang="de-DE" dirty="0"/>
          </a:p>
        </p:txBody>
      </p:sp>
      <p:pic>
        <p:nvPicPr>
          <p:cNvPr id="5" name="Picture 6" descr="C:\Users\sleonardo\Desktop\Fragezeiche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00" y="2996940"/>
            <a:ext cx="1319760" cy="131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1043510" y="4869200"/>
            <a:ext cx="4572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fontAlgn="auto">
              <a:spcBef>
                <a:spcPts val="0"/>
              </a:spcBef>
              <a:spcAft>
                <a:spcPts val="600"/>
              </a:spcAft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sz="1200" b="1" dirty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Kontakt</a:t>
            </a:r>
            <a:r>
              <a:rPr lang="de-DE" sz="1200" b="1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...</a:t>
            </a:r>
            <a:endParaRPr lang="de-DE" sz="1200" dirty="0">
              <a:solidFill>
                <a:srgbClr val="40404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 defTabSz="914400" fontAlgn="auto">
              <a:spcBef>
                <a:spcPts val="0"/>
              </a:spcBef>
              <a:spcAft>
                <a:spcPts val="600"/>
              </a:spcAft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sz="1200" dirty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h</a:t>
            </a:r>
            <a:r>
              <a:rPr lang="de-DE" sz="12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ans.brandt-pook@fh-bielefeld.de</a:t>
            </a:r>
          </a:p>
          <a:p>
            <a:pPr lvl="0" defTabSz="914400" fontAlgn="auto">
              <a:spcBef>
                <a:spcPts val="0"/>
              </a:spcBef>
              <a:spcAft>
                <a:spcPts val="600"/>
              </a:spcAft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sz="1200" dirty="0" smtClean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sabine.demoliner@fh-bielefeld.de</a:t>
            </a:r>
            <a:r>
              <a:rPr lang="de-DE" sz="1200" dirty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200" dirty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1200" dirty="0" smtClean="0">
              <a:solidFill>
                <a:srgbClr val="40404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15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b="1" dirty="0" smtClean="0"/>
              <a:t>Agenda</a:t>
            </a:r>
          </a:p>
          <a:p>
            <a:pPr marL="514350" indent="-51435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AutoNum type="arabicPeriod"/>
            </a:pPr>
            <a:r>
              <a:rPr lang="de-DE" sz="2000" dirty="0" smtClean="0"/>
              <a:t>Idee: Ziele und Ergebnis</a:t>
            </a:r>
            <a:endParaRPr lang="de-DE" sz="2000" dirty="0"/>
          </a:p>
          <a:p>
            <a:pPr marL="514350" indent="-51435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de-DE" sz="2000" dirty="0" smtClean="0"/>
              <a:t>Umsetzung</a:t>
            </a:r>
          </a:p>
          <a:p>
            <a:pPr marL="514350" indent="-51435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de-DE" sz="2000" dirty="0" smtClean="0"/>
              <a:t>Fragen 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80590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226075" y="1469352"/>
            <a:ext cx="324045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Qualität erhöhen</a:t>
            </a:r>
          </a:p>
          <a:p>
            <a:r>
              <a:rPr lang="de-DE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d</a:t>
            </a:r>
            <a:r>
              <a:rPr lang="de-DE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urch kollegialen Review</a:t>
            </a:r>
            <a:r>
              <a:rPr lang="de-DE" sz="12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endParaRPr lang="de-DE" sz="12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438633" y="2030236"/>
            <a:ext cx="36725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eDidaktik</a:t>
            </a:r>
            <a:r>
              <a:rPr lang="de-DE" sz="28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 nutzen</a:t>
            </a:r>
          </a:p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z.B. durch Folgeaufgaben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31678" y="2610021"/>
            <a:ext cx="4680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HG NRW, RPO umsetzen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995920" y="3344703"/>
            <a:ext cx="446462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Kapazitäten optimieren 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durch Minimierung Korrekturaufwand</a:t>
            </a:r>
            <a:endParaRPr lang="de-DE" sz="12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81498" y="4305604"/>
            <a:ext cx="43308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Objektivität sichern </a:t>
            </a:r>
          </a:p>
          <a:p>
            <a:r>
              <a:rPr lang="de-DE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d</a:t>
            </a:r>
            <a:r>
              <a:rPr lang="de-DE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urch Lesbarkeit und </a:t>
            </a:r>
            <a:r>
              <a:rPr lang="de-DE" dirty="0" err="1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Unabhän-gigkeit</a:t>
            </a:r>
            <a:r>
              <a:rPr lang="de-DE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 vom Schriftbild</a:t>
            </a:r>
            <a:endParaRPr lang="de-DE" sz="1200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220090" y="4663344"/>
            <a:ext cx="32404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Fairness erhöhen</a:t>
            </a:r>
          </a:p>
          <a:p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d</a:t>
            </a: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urch studentische Bearbeitung ohne Spuren</a:t>
            </a:r>
            <a:endParaRPr lang="de-DE" sz="12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283960" y="148893"/>
            <a:ext cx="46806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Vision der individuellen Prüfung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505975" y="295429"/>
            <a:ext cx="4680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latin typeface="+mn-lt"/>
              </a:rPr>
              <a:t>Ziele</a:t>
            </a:r>
          </a:p>
        </p:txBody>
      </p:sp>
    </p:spTree>
    <p:extLst>
      <p:ext uri="{BB962C8B-B14F-4D97-AF65-F5344CB8AC3E}">
        <p14:creationId xmlns:p14="http://schemas.microsoft.com/office/powerpoint/2010/main" val="1276880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2123660" y="2511425"/>
            <a:ext cx="3240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Didaktik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971500" y="4212568"/>
            <a:ext cx="2568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Technik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995920" y="3344703"/>
            <a:ext cx="4464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Organisation / Prozesse</a:t>
            </a:r>
            <a:endParaRPr lang="de-DE" sz="12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347830" y="4978205"/>
            <a:ext cx="43308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Rechtssicherheit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505974" y="295429"/>
            <a:ext cx="82426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latin typeface="+mn-lt"/>
              </a:rPr>
              <a:t>Ergebnis:</a:t>
            </a:r>
          </a:p>
          <a:p>
            <a:r>
              <a:rPr lang="de-DE" sz="3200" b="1" dirty="0" smtClean="0">
                <a:latin typeface="+mn-lt"/>
              </a:rPr>
              <a:t>Aufbau eines regulären Prüfungsbetriebs  </a:t>
            </a:r>
          </a:p>
        </p:txBody>
      </p:sp>
    </p:spTree>
    <p:extLst>
      <p:ext uri="{BB962C8B-B14F-4D97-AF65-F5344CB8AC3E}">
        <p14:creationId xmlns:p14="http://schemas.microsoft.com/office/powerpoint/2010/main" val="88880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de-DE" dirty="0" smtClean="0"/>
              <a:t>Umsetzung</a:t>
            </a:r>
            <a:endParaRPr lang="de-DE" dirty="0"/>
          </a:p>
        </p:txBody>
      </p:sp>
      <p:sp>
        <p:nvSpPr>
          <p:cNvPr id="19" name="Inhaltsplatzhalter 9"/>
          <p:cNvSpPr>
            <a:spLocks noGrp="1"/>
          </p:cNvSpPr>
          <p:nvPr>
            <p:ph type="body" sz="quarter" idx="14"/>
          </p:nvPr>
        </p:nvSpPr>
        <p:spPr>
          <a:prstGeom prst="rect">
            <a:avLst/>
          </a:prstGeom>
        </p:spPr>
        <p:txBody>
          <a:bodyPr/>
          <a:lstStyle>
            <a:lvl1pPr>
              <a:buNone/>
              <a:defRPr sz="2800" baseline="0">
                <a:solidFill>
                  <a:srgbClr val="404040"/>
                </a:solidFill>
              </a:defRPr>
            </a:lvl1pPr>
          </a:lstStyle>
          <a:p>
            <a:pPr marL="0" indent="0">
              <a:lnSpc>
                <a:spcPct val="130000"/>
              </a:lnSpc>
            </a:pPr>
            <a:r>
              <a:rPr lang="de-DE" sz="1600" b="1" dirty="0" smtClean="0">
                <a:solidFill>
                  <a:schemeClr val="tx1"/>
                </a:solidFill>
              </a:rPr>
              <a:t>Ausgangssituation</a:t>
            </a:r>
          </a:p>
          <a:p>
            <a:pPr marL="0" indent="0">
              <a:lnSpc>
                <a:spcPct val="130000"/>
              </a:lnSpc>
            </a:pPr>
            <a:r>
              <a:rPr lang="de-DE" sz="1600" dirty="0" smtClean="0">
                <a:solidFill>
                  <a:schemeClr val="tx1"/>
                </a:solidFill>
              </a:rPr>
              <a:t>Prüfungsaufkommen pro Semester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tx1"/>
                </a:solidFill>
              </a:rPr>
              <a:t>Anzahl der Klausuren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tx1"/>
                </a:solidFill>
              </a:rPr>
              <a:t>Anzahl der Teilnehmer pro Klausur</a:t>
            </a:r>
          </a:p>
          <a:p>
            <a:pPr marL="0" indent="0">
              <a:lnSpc>
                <a:spcPct val="130000"/>
              </a:lnSpc>
            </a:pPr>
            <a:r>
              <a:rPr lang="de-DE" sz="1600" dirty="0" smtClean="0">
                <a:solidFill>
                  <a:schemeClr val="tx1"/>
                </a:solidFill>
              </a:rPr>
              <a:t>Räumlichkeiten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tx1"/>
                </a:solidFill>
              </a:rPr>
              <a:t>erforderliche Größe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tx1"/>
                </a:solidFill>
              </a:rPr>
              <a:t>tageweise Nutzung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tx1"/>
                </a:solidFill>
              </a:rPr>
              <a:t>Hardware</a:t>
            </a:r>
          </a:p>
          <a:p>
            <a:pPr marL="0" indent="0">
              <a:lnSpc>
                <a:spcPct val="130000"/>
              </a:lnSpc>
            </a:pPr>
            <a:r>
              <a:rPr lang="de-DE" sz="1600" dirty="0" smtClean="0">
                <a:solidFill>
                  <a:schemeClr val="tx1"/>
                </a:solidFill>
              </a:rPr>
              <a:t>Korrektur der Prüfungen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tx1"/>
                </a:solidFill>
              </a:rPr>
              <a:t>Zeitersparnis</a:t>
            </a:r>
          </a:p>
          <a:p>
            <a:pPr marL="685800" lvl="1">
              <a:lnSpc>
                <a:spcPct val="130000"/>
              </a:lnSpc>
              <a:buFont typeface="Symbol" panose="05050102010706020507" pitchFamily="18" charset="2"/>
              <a:buChar char="-"/>
            </a:pPr>
            <a:r>
              <a:rPr lang="de-DE" sz="1400" dirty="0" smtClean="0">
                <a:solidFill>
                  <a:schemeClr val="tx1"/>
                </a:solidFill>
              </a:rPr>
              <a:t>Automatisierte Korrektur für bestimmte Fragetypen</a:t>
            </a:r>
          </a:p>
          <a:p>
            <a:pPr marL="685800" lvl="1">
              <a:lnSpc>
                <a:spcPct val="130000"/>
              </a:lnSpc>
              <a:buFont typeface="Symbol" panose="05050102010706020507" pitchFamily="18" charset="2"/>
              <a:buChar char="-"/>
            </a:pPr>
            <a:r>
              <a:rPr lang="de-DE" sz="1400" dirty="0" smtClean="0">
                <a:solidFill>
                  <a:schemeClr val="tx1"/>
                </a:solidFill>
              </a:rPr>
              <a:t>Lesbarkeit der Prüfungen</a:t>
            </a:r>
          </a:p>
          <a:p>
            <a:pPr marL="0" indent="0">
              <a:lnSpc>
                <a:spcPct val="130000"/>
              </a:lnSpc>
            </a:pPr>
            <a:r>
              <a:rPr lang="de-DE" sz="1400" b="1" dirty="0" smtClean="0">
                <a:solidFill>
                  <a:schemeClr val="tx1"/>
                </a:solidFill>
              </a:rPr>
              <a:t>	</a:t>
            </a:r>
            <a:endParaRPr lang="de-DE" sz="1400" dirty="0" smtClean="0">
              <a:solidFill>
                <a:schemeClr val="tx1"/>
              </a:solidFill>
            </a:endParaRPr>
          </a:p>
          <a:p>
            <a:pPr lvl="0"/>
            <a:endParaRPr lang="de-DE" sz="16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40" y="1250753"/>
            <a:ext cx="4067175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72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de-DE" dirty="0" smtClean="0"/>
              <a:t>Umsetzung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lnSpc>
                <a:spcPct val="130000"/>
              </a:lnSpc>
              <a:buNone/>
            </a:pPr>
            <a:endParaRPr lang="de-DE" sz="1600" b="1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de-DE" sz="1600" b="1" dirty="0" smtClean="0">
                <a:solidFill>
                  <a:schemeClr val="tx1"/>
                </a:solidFill>
              </a:rPr>
              <a:t>Auswahl des Verfahrens </a:t>
            </a:r>
          </a:p>
          <a:p>
            <a:pPr>
              <a:lnSpc>
                <a:spcPct val="130000"/>
              </a:lnSpc>
            </a:pPr>
            <a:r>
              <a:rPr lang="de-DE" sz="1600" dirty="0" smtClean="0">
                <a:solidFill>
                  <a:schemeClr val="tx1"/>
                </a:solidFill>
              </a:rPr>
              <a:t>Ilias</a:t>
            </a:r>
            <a:br>
              <a:rPr lang="de-DE" sz="1600" dirty="0" smtClean="0">
                <a:solidFill>
                  <a:schemeClr val="tx1"/>
                </a:solidFill>
              </a:rPr>
            </a:br>
            <a:r>
              <a:rPr lang="de-DE" sz="1600" dirty="0" err="1" smtClean="0">
                <a:solidFill>
                  <a:schemeClr val="tx1"/>
                </a:solidFill>
              </a:rPr>
              <a:t>Inhouseseminar</a:t>
            </a:r>
            <a:r>
              <a:rPr lang="de-DE" sz="1600" dirty="0" smtClean="0">
                <a:solidFill>
                  <a:schemeClr val="tx1"/>
                </a:solidFill>
              </a:rPr>
              <a:t> September 2017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de-DE" sz="1600" b="1" dirty="0" smtClean="0">
                <a:solidFill>
                  <a:schemeClr val="tx1"/>
                </a:solidFill>
              </a:rPr>
              <a:t>Vorbereitungen </a:t>
            </a:r>
            <a:r>
              <a:rPr lang="de-DE" sz="1600" b="1" dirty="0">
                <a:solidFill>
                  <a:schemeClr val="tx1"/>
                </a:solidFill>
              </a:rPr>
              <a:t>im Umfeld</a:t>
            </a:r>
          </a:p>
          <a:p>
            <a:pPr>
              <a:lnSpc>
                <a:spcPct val="130000"/>
              </a:lnSpc>
            </a:pPr>
            <a:r>
              <a:rPr lang="de-DE" sz="1600" dirty="0" smtClean="0">
                <a:solidFill>
                  <a:schemeClr val="tx1"/>
                </a:solidFill>
              </a:rPr>
              <a:t>DVZ</a:t>
            </a:r>
          </a:p>
          <a:p>
            <a:pPr>
              <a:lnSpc>
                <a:spcPct val="130000"/>
              </a:lnSpc>
            </a:pPr>
            <a:r>
              <a:rPr lang="de-DE" sz="1600" dirty="0" smtClean="0">
                <a:solidFill>
                  <a:schemeClr val="tx1"/>
                </a:solidFill>
              </a:rPr>
              <a:t>Prüfungsamt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de-DE" sz="1600" b="1" dirty="0" smtClean="0">
                <a:solidFill>
                  <a:schemeClr val="tx1"/>
                </a:solidFill>
              </a:rPr>
              <a:t>Technische Vorbereitungen</a:t>
            </a:r>
            <a:endParaRPr lang="de-DE" sz="1600" b="1" dirty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</a:pPr>
            <a:r>
              <a:rPr lang="de-DE" sz="1600" dirty="0" smtClean="0">
                <a:solidFill>
                  <a:schemeClr val="tx1"/>
                </a:solidFill>
              </a:rPr>
              <a:t>Raumauswahl, Doppelraum mit 60 Plätzen</a:t>
            </a:r>
            <a:endParaRPr lang="de-DE" sz="1600" dirty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</a:pPr>
            <a:r>
              <a:rPr lang="de-DE" sz="1600" dirty="0" smtClean="0">
                <a:solidFill>
                  <a:schemeClr val="tx1"/>
                </a:solidFill>
              </a:rPr>
              <a:t>Blickschutzfolien</a:t>
            </a:r>
          </a:p>
          <a:p>
            <a:pPr>
              <a:lnSpc>
                <a:spcPct val="130000"/>
              </a:lnSpc>
            </a:pPr>
            <a:r>
              <a:rPr lang="de-DE" sz="1600" dirty="0" err="1">
                <a:solidFill>
                  <a:schemeClr val="tx1"/>
                </a:solidFill>
              </a:rPr>
              <a:t>S</a:t>
            </a:r>
            <a:r>
              <a:rPr lang="de-DE" sz="1600" dirty="0" err="1" smtClean="0">
                <a:solidFill>
                  <a:schemeClr val="tx1"/>
                </a:solidFill>
              </a:rPr>
              <a:t>afeExam</a:t>
            </a:r>
            <a:r>
              <a:rPr lang="de-DE" sz="1600" dirty="0" smtClean="0">
                <a:solidFill>
                  <a:schemeClr val="tx1"/>
                </a:solidFill>
              </a:rPr>
              <a:t> Browser, Kioskmodus</a:t>
            </a:r>
            <a:endParaRPr lang="de-DE" sz="1600" dirty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</a:pPr>
            <a:endParaRPr lang="de-DE" sz="1400" dirty="0" smtClean="0">
              <a:solidFill>
                <a:schemeClr val="tx1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0" y="980660"/>
            <a:ext cx="4392610" cy="329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65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de-DE" dirty="0" smtClean="0"/>
              <a:t>Umsetzung</a:t>
            </a:r>
            <a:endParaRPr lang="de-DE" b="0" dirty="0"/>
          </a:p>
        </p:txBody>
      </p:sp>
      <p:sp>
        <p:nvSpPr>
          <p:cNvPr id="2" name="Inhaltsplatzhalter 1"/>
          <p:cNvSpPr>
            <a:spLocks noGrp="1"/>
          </p:cNvSpPr>
          <p:nvPr>
            <p:ph type="body" sz="quarter" idx="14"/>
          </p:nvPr>
        </p:nvSpPr>
        <p:spPr>
          <a:xfrm>
            <a:off x="395420" y="1189717"/>
            <a:ext cx="8204400" cy="4901234"/>
          </a:xfrm>
        </p:spPr>
        <p:txBody>
          <a:bodyPr/>
          <a:lstStyle/>
          <a:p>
            <a:pPr marL="0" indent="0">
              <a:lnSpc>
                <a:spcPct val="130000"/>
              </a:lnSpc>
              <a:buNone/>
            </a:pPr>
            <a:endParaRPr lang="de-DE" sz="1600" b="1" dirty="0">
              <a:solidFill>
                <a:schemeClr val="tx1"/>
              </a:solidFill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de-DE" sz="1600" b="1" dirty="0" smtClean="0">
                <a:solidFill>
                  <a:schemeClr val="tx1"/>
                </a:solidFill>
              </a:rPr>
              <a:t>Pilotprojekt </a:t>
            </a:r>
            <a:r>
              <a:rPr lang="de-DE" sz="1600" b="1" dirty="0">
                <a:solidFill>
                  <a:schemeClr val="tx1"/>
                </a:solidFill>
              </a:rPr>
              <a:t>im </a:t>
            </a:r>
            <a:r>
              <a:rPr lang="de-DE" sz="1600" b="1" dirty="0" smtClean="0">
                <a:solidFill>
                  <a:schemeClr val="tx1"/>
                </a:solidFill>
              </a:rPr>
              <a:t>Sommersemester 2018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de-DE" sz="1600" dirty="0">
                <a:solidFill>
                  <a:schemeClr val="tx1"/>
                </a:solidFill>
              </a:rPr>
              <a:t>i</a:t>
            </a:r>
            <a:r>
              <a:rPr lang="de-DE" sz="1600" dirty="0" smtClean="0">
                <a:solidFill>
                  <a:schemeClr val="tx1"/>
                </a:solidFill>
              </a:rPr>
              <a:t>n </a:t>
            </a:r>
            <a:r>
              <a:rPr lang="de-DE" sz="1600" dirty="0">
                <a:solidFill>
                  <a:schemeClr val="tx1"/>
                </a:solidFill>
              </a:rPr>
              <a:t>2</a:t>
            </a:r>
            <a:r>
              <a:rPr lang="de-DE" sz="1600" dirty="0" smtClean="0">
                <a:solidFill>
                  <a:schemeClr val="tx1"/>
                </a:solidFill>
              </a:rPr>
              <a:t> Modulen mit vorheriger Testklausur </a:t>
            </a:r>
          </a:p>
          <a:p>
            <a:pPr marL="685800" lvl="1">
              <a:lnSpc>
                <a:spcPct val="130000"/>
              </a:lnSpc>
            </a:pPr>
            <a:r>
              <a:rPr lang="de-DE" sz="1400" dirty="0" smtClean="0">
                <a:solidFill>
                  <a:schemeClr val="tx1"/>
                </a:solidFill>
              </a:rPr>
              <a:t>Technik</a:t>
            </a:r>
          </a:p>
          <a:p>
            <a:pPr marL="685800" lvl="1">
              <a:lnSpc>
                <a:spcPct val="130000"/>
              </a:lnSpc>
            </a:pPr>
            <a:r>
              <a:rPr lang="de-DE" sz="1400" dirty="0" smtClean="0">
                <a:solidFill>
                  <a:schemeClr val="tx1"/>
                </a:solidFill>
              </a:rPr>
              <a:t>Ablauf</a:t>
            </a:r>
          </a:p>
          <a:p>
            <a:pPr marL="685800" lvl="1">
              <a:lnSpc>
                <a:spcPct val="130000"/>
              </a:lnSpc>
            </a:pPr>
            <a:r>
              <a:rPr lang="de-DE" sz="1400" dirty="0" smtClean="0">
                <a:solidFill>
                  <a:schemeClr val="tx1"/>
                </a:solidFill>
              </a:rPr>
              <a:t>Fragetypen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de-DE" sz="1600" dirty="0" smtClean="0">
                <a:solidFill>
                  <a:schemeClr val="tx1"/>
                </a:solidFill>
              </a:rPr>
              <a:t>Evaluation des Pilotprojektes und Planung des weiteren Vorgehens</a:t>
            </a:r>
          </a:p>
          <a:p>
            <a:pPr marL="0" indent="0">
              <a:lnSpc>
                <a:spcPct val="130000"/>
              </a:lnSpc>
              <a:buNone/>
            </a:pPr>
            <a:endParaRPr lang="de-DE" sz="160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de-DE" sz="1600" b="1" dirty="0">
                <a:solidFill>
                  <a:schemeClr val="tx1"/>
                </a:solidFill>
              </a:rPr>
              <a:t>Prüfungen </a:t>
            </a:r>
            <a:r>
              <a:rPr lang="de-DE" sz="1600" b="1" dirty="0" smtClean="0">
                <a:solidFill>
                  <a:schemeClr val="tx1"/>
                </a:solidFill>
              </a:rPr>
              <a:t>seit Sommersemester 2018</a:t>
            </a:r>
            <a:endParaRPr lang="de-DE" sz="1600" b="1" dirty="0">
              <a:solidFill>
                <a:schemeClr val="tx1"/>
              </a:solidFill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de-DE" sz="1600" dirty="0" smtClean="0">
                <a:solidFill>
                  <a:schemeClr val="tx1"/>
                </a:solidFill>
              </a:rPr>
              <a:t>4 </a:t>
            </a:r>
            <a:r>
              <a:rPr lang="de-DE" sz="1600" dirty="0">
                <a:solidFill>
                  <a:schemeClr val="tx1"/>
                </a:solidFill>
              </a:rPr>
              <a:t>Modulen mit vorheriger </a:t>
            </a:r>
            <a:r>
              <a:rPr lang="de-DE" sz="1600" dirty="0" smtClean="0">
                <a:solidFill>
                  <a:schemeClr val="tx1"/>
                </a:solidFill>
              </a:rPr>
              <a:t>Testklausur</a:t>
            </a:r>
            <a:br>
              <a:rPr lang="de-DE" sz="1600" dirty="0" smtClean="0">
                <a:solidFill>
                  <a:schemeClr val="tx1"/>
                </a:solidFill>
              </a:rPr>
            </a:br>
            <a:r>
              <a:rPr lang="de-DE" sz="1600" dirty="0" smtClean="0">
                <a:solidFill>
                  <a:schemeClr val="tx1"/>
                </a:solidFill>
              </a:rPr>
              <a:t>insgesamt ca. 250 Prüflinge</a:t>
            </a:r>
            <a:endParaRPr lang="de-DE" sz="1600" dirty="0">
              <a:solidFill>
                <a:schemeClr val="tx1"/>
              </a:solidFill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de-DE" sz="1400" dirty="0" smtClean="0">
                <a:solidFill>
                  <a:schemeClr val="tx1"/>
                </a:solidFill>
              </a:rPr>
              <a:t/>
            </a:r>
            <a:br>
              <a:rPr lang="de-DE" sz="1400" dirty="0" smtClean="0">
                <a:solidFill>
                  <a:schemeClr val="tx1"/>
                </a:solidFill>
              </a:rPr>
            </a:br>
            <a:endParaRPr lang="de-DE" sz="1400" dirty="0">
              <a:solidFill>
                <a:schemeClr val="tx1"/>
              </a:solidFill>
            </a:endParaRPr>
          </a:p>
          <a:p>
            <a:pPr marL="0" lvl="0" indent="0">
              <a:lnSpc>
                <a:spcPct val="130000"/>
              </a:lnSpc>
              <a:buNone/>
            </a:pPr>
            <a:endParaRPr lang="de-DE" sz="1600" b="1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561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de-DE" dirty="0" smtClean="0"/>
              <a:t>Umsetzung</a:t>
            </a:r>
            <a:endParaRPr lang="de-DE" b="0" dirty="0"/>
          </a:p>
        </p:txBody>
      </p:sp>
      <p:sp>
        <p:nvSpPr>
          <p:cNvPr id="2" name="Inhaltsplatzhalt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lnSpc>
                <a:spcPct val="130000"/>
              </a:lnSpc>
              <a:buNone/>
            </a:pPr>
            <a:endParaRPr lang="de-DE" sz="1600" b="1" dirty="0">
              <a:solidFill>
                <a:schemeClr val="tx1"/>
              </a:solidFill>
            </a:endParaRPr>
          </a:p>
          <a:p>
            <a:pPr marL="0" lvl="0" indent="0">
              <a:lnSpc>
                <a:spcPct val="130000"/>
              </a:lnSpc>
              <a:buNone/>
            </a:pPr>
            <a:endParaRPr lang="de-DE" sz="1600" b="1" dirty="0" smtClean="0"/>
          </a:p>
          <a:p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00" y="1356235"/>
            <a:ext cx="6696930" cy="4482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56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de-DE" dirty="0"/>
              <a:t>Umsetzung</a:t>
            </a:r>
            <a:endParaRPr lang="de-DE" b="0" dirty="0"/>
          </a:p>
        </p:txBody>
      </p:sp>
      <p:sp>
        <p:nvSpPr>
          <p:cNvPr id="2" name="Inhaltsplatzhalt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lnSpc>
                <a:spcPct val="130000"/>
              </a:lnSpc>
              <a:buNone/>
            </a:pPr>
            <a:endParaRPr lang="de-DE" sz="1600" b="1" dirty="0" smtClean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</a:pPr>
            <a:r>
              <a:rPr lang="de-DE" sz="1600" dirty="0" smtClean="0">
                <a:solidFill>
                  <a:schemeClr val="tx1"/>
                </a:solidFill>
              </a:rPr>
              <a:t>Positive Rückmeldung </a:t>
            </a:r>
            <a:r>
              <a:rPr lang="de-DE" sz="1600" smtClean="0">
                <a:solidFill>
                  <a:schemeClr val="tx1"/>
                </a:solidFill>
              </a:rPr>
              <a:t>der Studierenden</a:t>
            </a:r>
          </a:p>
          <a:p>
            <a:pPr>
              <a:lnSpc>
                <a:spcPct val="130000"/>
              </a:lnSpc>
            </a:pPr>
            <a:r>
              <a:rPr lang="de-DE" sz="1600" dirty="0" smtClean="0">
                <a:solidFill>
                  <a:schemeClr val="tx1"/>
                </a:solidFill>
              </a:rPr>
              <a:t>kreativer Umgang der Lehrenden mit Fragetypen</a:t>
            </a:r>
          </a:p>
          <a:p>
            <a:pPr>
              <a:lnSpc>
                <a:spcPct val="130000"/>
              </a:lnSpc>
            </a:pPr>
            <a:r>
              <a:rPr lang="de-DE" sz="1600" dirty="0" smtClean="0">
                <a:solidFill>
                  <a:schemeClr val="tx1"/>
                </a:solidFill>
              </a:rPr>
              <a:t>Konzept</a:t>
            </a:r>
          </a:p>
          <a:p>
            <a:pPr lvl="1">
              <a:lnSpc>
                <a:spcPct val="130000"/>
              </a:lnSpc>
            </a:pPr>
            <a:r>
              <a:rPr lang="de-DE" sz="1400" dirty="0" smtClean="0">
                <a:solidFill>
                  <a:schemeClr val="tx1"/>
                </a:solidFill>
                <a:cs typeface="Geneva" charset="0"/>
              </a:rPr>
              <a:t>Rechtssicherheit</a:t>
            </a:r>
            <a:endParaRPr lang="de-DE" sz="1400" dirty="0">
              <a:solidFill>
                <a:schemeClr val="tx1"/>
              </a:solidFill>
              <a:cs typeface="Geneva" charset="0"/>
            </a:endParaRPr>
          </a:p>
          <a:p>
            <a:pPr lvl="1">
              <a:lnSpc>
                <a:spcPct val="130000"/>
              </a:lnSpc>
            </a:pPr>
            <a:r>
              <a:rPr lang="de-DE" sz="1400" dirty="0" smtClean="0">
                <a:solidFill>
                  <a:schemeClr val="tx1"/>
                </a:solidFill>
              </a:rPr>
              <a:t>Ressourcen </a:t>
            </a:r>
            <a:r>
              <a:rPr lang="de-DE" sz="1400" dirty="0" err="1" smtClean="0">
                <a:solidFill>
                  <a:schemeClr val="tx1"/>
                </a:solidFill>
              </a:rPr>
              <a:t>ausserhalb</a:t>
            </a:r>
            <a:r>
              <a:rPr lang="de-DE" sz="1400" dirty="0" smtClean="0">
                <a:solidFill>
                  <a:schemeClr val="tx1"/>
                </a:solidFill>
              </a:rPr>
              <a:t> FB5</a:t>
            </a:r>
          </a:p>
        </p:txBody>
      </p:sp>
    </p:spTree>
    <p:extLst>
      <p:ext uri="{BB962C8B-B14F-4D97-AF65-F5344CB8AC3E}">
        <p14:creationId xmlns:p14="http://schemas.microsoft.com/office/powerpoint/2010/main" val="83767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H_Titelmaster">
  <a:themeElements>
    <a:clrScheme name="FH-Design">
      <a:dk1>
        <a:srgbClr val="40404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H_Schrif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 dirty="0" err="1" smtClean="0">
            <a:solidFill>
              <a:srgbClr val="404040"/>
            </a:solidFill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FH_Master_Fußzeil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H_Schrif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</Words>
  <Application>Microsoft Office PowerPoint</Application>
  <PresentationFormat>Bildschirmpräsentation (4:3)</PresentationFormat>
  <Paragraphs>85</Paragraphs>
  <Slides>10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8" baseType="lpstr">
      <vt:lpstr>Arial</vt:lpstr>
      <vt:lpstr>Calibri</vt:lpstr>
      <vt:lpstr>Geneva</vt:lpstr>
      <vt:lpstr>Symbol</vt:lpstr>
      <vt:lpstr>Verdana</vt:lpstr>
      <vt:lpstr>ヒラギノ角ゴ Pro W3</vt:lpstr>
      <vt:lpstr>FH_Titelmaster</vt:lpstr>
      <vt:lpstr>FH_Master_Fußzeilen</vt:lpstr>
      <vt:lpstr>    eAssessments – Digitale Prüfungen     </vt:lpstr>
      <vt:lpstr>PowerPoint-Präsentation</vt:lpstr>
      <vt:lpstr>PowerPoint-Präsentation</vt:lpstr>
      <vt:lpstr>PowerPoint-Präsentation</vt:lpstr>
      <vt:lpstr>Umsetzung</vt:lpstr>
      <vt:lpstr>Umsetzung</vt:lpstr>
      <vt:lpstr>Umsetzung</vt:lpstr>
      <vt:lpstr>Umsetzung</vt:lpstr>
      <vt:lpstr>Umsetzung</vt:lpstr>
      <vt:lpstr>3.  Fragen</vt:lpstr>
    </vt:vector>
  </TitlesOfParts>
  <Company>test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test</dc:creator>
  <cp:lastModifiedBy>sdemoliner</cp:lastModifiedBy>
  <cp:revision>429</cp:revision>
  <cp:lastPrinted>2019-11-05T07:31:46Z</cp:lastPrinted>
  <dcterms:created xsi:type="dcterms:W3CDTF">2010-02-24T15:55:09Z</dcterms:created>
  <dcterms:modified xsi:type="dcterms:W3CDTF">2019-11-05T07:55:21Z</dcterms:modified>
</cp:coreProperties>
</file>